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7772400" cy="10058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i O'Brien" initials="JO" lastIdx="2" clrIdx="0">
    <p:extLst>
      <p:ext uri="{19B8F6BF-5375-455C-9EA6-DF929625EA0E}">
        <p15:presenceInfo xmlns:p15="http://schemas.microsoft.com/office/powerpoint/2012/main" userId="S-1-5-21-2052111302-1645522239-682003330-957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745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9" d="100"/>
          <a:sy n="79" d="100"/>
        </p:scale>
        <p:origin x="27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92E39E-0CE7-4A67-ABD6-488DA07C4728}" type="datetimeFigureOut">
              <a:rPr lang="en-US" smtClean="0"/>
              <a:t>16-Apr-2018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8D6EF-02CF-48A5-9AB2-8B9BA79DB932}" type="slidenum">
              <a:rPr lang="en-US" smtClean="0"/>
              <a:t>‹#›</a:t>
            </a:fld>
            <a:endParaRPr lang="en-US"/>
          </a:p>
        </p:txBody>
      </p:sp>
    </p:spTree>
    <p:extLst>
      <p:ext uri="{BB962C8B-B14F-4D97-AF65-F5344CB8AC3E}">
        <p14:creationId xmlns:p14="http://schemas.microsoft.com/office/powerpoint/2010/main" val="104770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2E39E-0CE7-4A67-ABD6-488DA07C4728}" type="datetimeFigureOut">
              <a:rPr lang="en-US" smtClean="0"/>
              <a:t>16-Apr-2018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8D6EF-02CF-48A5-9AB2-8B9BA79DB932}" type="slidenum">
              <a:rPr lang="en-US" smtClean="0"/>
              <a:t>‹#›</a:t>
            </a:fld>
            <a:endParaRPr lang="en-US"/>
          </a:p>
        </p:txBody>
      </p:sp>
    </p:spTree>
    <p:extLst>
      <p:ext uri="{BB962C8B-B14F-4D97-AF65-F5344CB8AC3E}">
        <p14:creationId xmlns:p14="http://schemas.microsoft.com/office/powerpoint/2010/main" val="2823544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2E39E-0CE7-4A67-ABD6-488DA07C4728}" type="datetimeFigureOut">
              <a:rPr lang="en-US" smtClean="0"/>
              <a:t>16-Apr-2018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8D6EF-02CF-48A5-9AB2-8B9BA79DB932}" type="slidenum">
              <a:rPr lang="en-US" smtClean="0"/>
              <a:t>‹#›</a:t>
            </a:fld>
            <a:endParaRPr lang="en-US"/>
          </a:p>
        </p:txBody>
      </p:sp>
    </p:spTree>
    <p:extLst>
      <p:ext uri="{BB962C8B-B14F-4D97-AF65-F5344CB8AC3E}">
        <p14:creationId xmlns:p14="http://schemas.microsoft.com/office/powerpoint/2010/main" val="1124188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2E39E-0CE7-4A67-ABD6-488DA07C4728}" type="datetimeFigureOut">
              <a:rPr lang="en-US" smtClean="0"/>
              <a:t>16-Apr-2018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8D6EF-02CF-48A5-9AB2-8B9BA79DB932}" type="slidenum">
              <a:rPr lang="en-US" smtClean="0"/>
              <a:t>‹#›</a:t>
            </a:fld>
            <a:endParaRPr lang="en-US"/>
          </a:p>
        </p:txBody>
      </p:sp>
    </p:spTree>
    <p:extLst>
      <p:ext uri="{BB962C8B-B14F-4D97-AF65-F5344CB8AC3E}">
        <p14:creationId xmlns:p14="http://schemas.microsoft.com/office/powerpoint/2010/main" val="2948038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92E39E-0CE7-4A67-ABD6-488DA07C4728}" type="datetimeFigureOut">
              <a:rPr lang="en-US" smtClean="0"/>
              <a:t>16-Apr-2018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8D6EF-02CF-48A5-9AB2-8B9BA79DB932}" type="slidenum">
              <a:rPr lang="en-US" smtClean="0"/>
              <a:t>‹#›</a:t>
            </a:fld>
            <a:endParaRPr lang="en-US"/>
          </a:p>
        </p:txBody>
      </p:sp>
    </p:spTree>
    <p:extLst>
      <p:ext uri="{BB962C8B-B14F-4D97-AF65-F5344CB8AC3E}">
        <p14:creationId xmlns:p14="http://schemas.microsoft.com/office/powerpoint/2010/main" val="3856830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92E39E-0CE7-4A67-ABD6-488DA07C4728}" type="datetimeFigureOut">
              <a:rPr lang="en-US" smtClean="0"/>
              <a:t>16-Apr-2018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8D6EF-02CF-48A5-9AB2-8B9BA79DB932}" type="slidenum">
              <a:rPr lang="en-US" smtClean="0"/>
              <a:t>‹#›</a:t>
            </a:fld>
            <a:endParaRPr lang="en-US"/>
          </a:p>
        </p:txBody>
      </p:sp>
    </p:spTree>
    <p:extLst>
      <p:ext uri="{BB962C8B-B14F-4D97-AF65-F5344CB8AC3E}">
        <p14:creationId xmlns:p14="http://schemas.microsoft.com/office/powerpoint/2010/main" val="1353813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92E39E-0CE7-4A67-ABD6-488DA07C4728}" type="datetimeFigureOut">
              <a:rPr lang="en-US" smtClean="0"/>
              <a:t>16-Apr-2018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88D6EF-02CF-48A5-9AB2-8B9BA79DB932}" type="slidenum">
              <a:rPr lang="en-US" smtClean="0"/>
              <a:t>‹#›</a:t>
            </a:fld>
            <a:endParaRPr lang="en-US"/>
          </a:p>
        </p:txBody>
      </p:sp>
    </p:spTree>
    <p:extLst>
      <p:ext uri="{BB962C8B-B14F-4D97-AF65-F5344CB8AC3E}">
        <p14:creationId xmlns:p14="http://schemas.microsoft.com/office/powerpoint/2010/main" val="194636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92E39E-0CE7-4A67-ABD6-488DA07C4728}" type="datetimeFigureOut">
              <a:rPr lang="en-US" smtClean="0"/>
              <a:t>16-Apr-2018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88D6EF-02CF-48A5-9AB2-8B9BA79DB932}" type="slidenum">
              <a:rPr lang="en-US" smtClean="0"/>
              <a:t>‹#›</a:t>
            </a:fld>
            <a:endParaRPr lang="en-US"/>
          </a:p>
        </p:txBody>
      </p:sp>
    </p:spTree>
    <p:extLst>
      <p:ext uri="{BB962C8B-B14F-4D97-AF65-F5344CB8AC3E}">
        <p14:creationId xmlns:p14="http://schemas.microsoft.com/office/powerpoint/2010/main" val="2731443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2E39E-0CE7-4A67-ABD6-488DA07C4728}" type="datetimeFigureOut">
              <a:rPr lang="en-US" smtClean="0"/>
              <a:t>16-Apr-2018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88D6EF-02CF-48A5-9AB2-8B9BA79DB932}" type="slidenum">
              <a:rPr lang="en-US" smtClean="0"/>
              <a:t>‹#›</a:t>
            </a:fld>
            <a:endParaRPr lang="en-US"/>
          </a:p>
        </p:txBody>
      </p:sp>
    </p:spTree>
    <p:extLst>
      <p:ext uri="{BB962C8B-B14F-4D97-AF65-F5344CB8AC3E}">
        <p14:creationId xmlns:p14="http://schemas.microsoft.com/office/powerpoint/2010/main" val="521422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Edit Master text styles</a:t>
            </a:r>
          </a:p>
        </p:txBody>
      </p:sp>
      <p:sp>
        <p:nvSpPr>
          <p:cNvPr id="5" name="Date Placeholder 4"/>
          <p:cNvSpPr>
            <a:spLocks noGrp="1"/>
          </p:cNvSpPr>
          <p:nvPr>
            <p:ph type="dt" sz="half" idx="10"/>
          </p:nvPr>
        </p:nvSpPr>
        <p:spPr/>
        <p:txBody>
          <a:bodyPr/>
          <a:lstStyle/>
          <a:p>
            <a:fld id="{9992E39E-0CE7-4A67-ABD6-488DA07C4728}" type="datetimeFigureOut">
              <a:rPr lang="en-US" smtClean="0"/>
              <a:t>16-Apr-2018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8D6EF-02CF-48A5-9AB2-8B9BA79DB932}" type="slidenum">
              <a:rPr lang="en-US" smtClean="0"/>
              <a:t>‹#›</a:t>
            </a:fld>
            <a:endParaRPr lang="en-US"/>
          </a:p>
        </p:txBody>
      </p:sp>
    </p:spTree>
    <p:extLst>
      <p:ext uri="{BB962C8B-B14F-4D97-AF65-F5344CB8AC3E}">
        <p14:creationId xmlns:p14="http://schemas.microsoft.com/office/powerpoint/2010/main" val="184254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smtClean="0"/>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Edit Master text styles</a:t>
            </a:r>
          </a:p>
        </p:txBody>
      </p:sp>
      <p:sp>
        <p:nvSpPr>
          <p:cNvPr id="5" name="Date Placeholder 4"/>
          <p:cNvSpPr>
            <a:spLocks noGrp="1"/>
          </p:cNvSpPr>
          <p:nvPr>
            <p:ph type="dt" sz="half" idx="10"/>
          </p:nvPr>
        </p:nvSpPr>
        <p:spPr/>
        <p:txBody>
          <a:bodyPr/>
          <a:lstStyle/>
          <a:p>
            <a:fld id="{9992E39E-0CE7-4A67-ABD6-488DA07C4728}" type="datetimeFigureOut">
              <a:rPr lang="en-US" smtClean="0"/>
              <a:t>16-Apr-2018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8D6EF-02CF-48A5-9AB2-8B9BA79DB932}" type="slidenum">
              <a:rPr lang="en-US" smtClean="0"/>
              <a:t>‹#›</a:t>
            </a:fld>
            <a:endParaRPr lang="en-US"/>
          </a:p>
        </p:txBody>
      </p:sp>
    </p:spTree>
    <p:extLst>
      <p:ext uri="{BB962C8B-B14F-4D97-AF65-F5344CB8AC3E}">
        <p14:creationId xmlns:p14="http://schemas.microsoft.com/office/powerpoint/2010/main" val="3534969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992E39E-0CE7-4A67-ABD6-488DA07C4728}" type="datetimeFigureOut">
              <a:rPr lang="en-US" smtClean="0"/>
              <a:t>16-Apr-2018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F188D6EF-02CF-48A5-9AB2-8B9BA79DB932}" type="slidenum">
              <a:rPr lang="en-US" smtClean="0"/>
              <a:t>‹#›</a:t>
            </a:fld>
            <a:endParaRPr lang="en-US"/>
          </a:p>
        </p:txBody>
      </p:sp>
    </p:spTree>
    <p:extLst>
      <p:ext uri="{BB962C8B-B14F-4D97-AF65-F5344CB8AC3E}">
        <p14:creationId xmlns:p14="http://schemas.microsoft.com/office/powerpoint/2010/main" val="618943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28601"/>
            <a:ext cx="7315200" cy="487680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7608" y="9308592"/>
            <a:ext cx="1399032" cy="525623"/>
          </a:xfrm>
          <a:prstGeom prst="rect">
            <a:avLst/>
          </a:prstGeom>
          <a:ln>
            <a:no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2664" y="2761488"/>
            <a:ext cx="2103120" cy="210312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752" y="5303519"/>
            <a:ext cx="7178040" cy="3134596"/>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1753" y="358769"/>
            <a:ext cx="6812280" cy="1175391"/>
          </a:xfrm>
          <a:prstGeom prst="rect">
            <a:avLst/>
          </a:prstGeom>
        </p:spPr>
      </p:pic>
    </p:spTree>
    <p:extLst>
      <p:ext uri="{BB962C8B-B14F-4D97-AF65-F5344CB8AC3E}">
        <p14:creationId xmlns:p14="http://schemas.microsoft.com/office/powerpoint/2010/main" val="2033283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3" name="TextBox 2"/>
          <p:cNvSpPr txBox="1"/>
          <p:nvPr/>
        </p:nvSpPr>
        <p:spPr>
          <a:xfrm>
            <a:off x="490816" y="5777926"/>
            <a:ext cx="6790766" cy="2123658"/>
          </a:xfrm>
          <a:prstGeom prst="rect">
            <a:avLst/>
          </a:prstGeom>
          <a:noFill/>
        </p:spPr>
        <p:txBody>
          <a:bodyPr wrap="square" rtlCol="0">
            <a:spAutoFit/>
          </a:bodyPr>
          <a:lstStyle/>
          <a:p>
            <a:r>
              <a:rPr lang="en-US" sz="1200" dirty="0">
                <a:latin typeface="Georgia" panose="02040502050405020303" pitchFamily="18" charset="0"/>
              </a:rPr>
              <a:t>[</a:t>
            </a:r>
            <a:r>
              <a:rPr lang="en-US" sz="1200" dirty="0" smtClean="0">
                <a:latin typeface="Georgia" panose="02040502050405020303" pitchFamily="18" charset="0"/>
              </a:rPr>
              <a:t>In </a:t>
            </a:r>
            <a:r>
              <a:rPr lang="en-US" sz="1200" dirty="0">
                <a:latin typeface="Georgia" panose="02040502050405020303" pitchFamily="18" charset="0"/>
              </a:rPr>
              <a:t>500 words or less, describe a water and sanitation project that your club or district either worked on or is currently working on. Please use 12-point Georgia font. It’s also a good idea to include photographs of your project</a:t>
            </a:r>
            <a:r>
              <a:rPr lang="en-US" sz="1200" dirty="0" smtClean="0">
                <a:latin typeface="Georgia" panose="02040502050405020303" pitchFamily="18" charset="0"/>
              </a:rPr>
              <a:t>.</a:t>
            </a:r>
            <a:endParaRPr lang="en-US" sz="1200" dirty="0">
              <a:latin typeface="Georgia" panose="02040502050405020303" pitchFamily="18" charset="0"/>
            </a:endParaRPr>
          </a:p>
          <a:p>
            <a:r>
              <a:rPr lang="en-US" sz="1200" dirty="0">
                <a:latin typeface="Georgia" panose="02040502050405020303" pitchFamily="18" charset="0"/>
              </a:rPr>
              <a:t> </a:t>
            </a:r>
          </a:p>
          <a:p>
            <a:r>
              <a:rPr lang="en-US" sz="1200" dirty="0" smtClean="0">
                <a:latin typeface="Georgia" panose="02040502050405020303" pitchFamily="18" charset="0"/>
              </a:rPr>
              <a:t>Your </a:t>
            </a:r>
            <a:r>
              <a:rPr lang="en-US" sz="1200" dirty="0">
                <a:latin typeface="Georgia" panose="02040502050405020303" pitchFamily="18" charset="0"/>
              </a:rPr>
              <a:t>description should include: </a:t>
            </a:r>
          </a:p>
          <a:p>
            <a:pPr marL="171450" lvl="0" indent="-171450">
              <a:buFont typeface="Arial" panose="020B0604020202020204" pitchFamily="34" charset="0"/>
              <a:buChar char="•"/>
            </a:pPr>
            <a:r>
              <a:rPr lang="en-US" sz="1200" dirty="0">
                <a:latin typeface="Georgia" panose="02040502050405020303" pitchFamily="18" charset="0"/>
              </a:rPr>
              <a:t>The problem your project addresses and how it was discovered</a:t>
            </a:r>
          </a:p>
          <a:p>
            <a:pPr marL="171450" lvl="0" indent="-171450">
              <a:buFont typeface="Arial" panose="020B0604020202020204" pitchFamily="34" charset="0"/>
              <a:buChar char="•"/>
            </a:pPr>
            <a:r>
              <a:rPr lang="en-US" sz="1200" dirty="0">
                <a:latin typeface="Georgia" panose="02040502050405020303" pitchFamily="18" charset="0"/>
              </a:rPr>
              <a:t>A brief description of your community and how the project benefits it</a:t>
            </a:r>
          </a:p>
          <a:p>
            <a:pPr marL="171450" lvl="0" indent="-171450">
              <a:buFont typeface="Arial" panose="020B0604020202020204" pitchFamily="34" charset="0"/>
              <a:buChar char="•"/>
            </a:pPr>
            <a:r>
              <a:rPr lang="en-US" sz="1200" dirty="0">
                <a:latin typeface="Georgia" panose="02040502050405020303" pitchFamily="18" charset="0"/>
              </a:rPr>
              <a:t>How the partner organization’s involvement improves the project and its outcome </a:t>
            </a:r>
          </a:p>
          <a:p>
            <a:pPr marL="171450" lvl="0" indent="-171450">
              <a:buFont typeface="Arial" panose="020B0604020202020204" pitchFamily="34" charset="0"/>
              <a:buChar char="•"/>
            </a:pPr>
            <a:r>
              <a:rPr lang="en-US" sz="1200" dirty="0">
                <a:latin typeface="Georgia" panose="02040502050405020303" pitchFamily="18" charset="0"/>
              </a:rPr>
              <a:t>If the project is complete, its impact on the community (example: </a:t>
            </a:r>
            <a:r>
              <a:rPr lang="en-US" sz="1200" dirty="0" smtClean="0">
                <a:latin typeface="Georgia" panose="02040502050405020303" pitchFamily="18" charset="0"/>
              </a:rPr>
              <a:t>provided clean water to 1200 people)</a:t>
            </a:r>
            <a:endParaRPr lang="en-US" sz="1200" dirty="0">
              <a:latin typeface="Georgia" panose="02040502050405020303" pitchFamily="18" charset="0"/>
            </a:endParaRPr>
          </a:p>
          <a:p>
            <a:pPr marL="171450" lvl="0" indent="-171450">
              <a:buFont typeface="Arial" panose="020B0604020202020204" pitchFamily="34" charset="0"/>
              <a:buChar char="•"/>
            </a:pPr>
            <a:r>
              <a:rPr lang="en-US" sz="1200" dirty="0">
                <a:latin typeface="Georgia" panose="02040502050405020303" pitchFamily="18" charset="0"/>
              </a:rPr>
              <a:t>How this project will continue when Rotary’s involvement is </a:t>
            </a:r>
            <a:r>
              <a:rPr lang="en-US" sz="1200" dirty="0" smtClean="0">
                <a:latin typeface="Georgia" panose="02040502050405020303" pitchFamily="18" charset="0"/>
              </a:rPr>
              <a:t>over]</a:t>
            </a:r>
            <a:endParaRPr lang="en-US" sz="1200" dirty="0">
              <a:latin typeface="Georgia" panose="02040502050405020303" pitchFamily="18" charset="0"/>
            </a:endParaRPr>
          </a:p>
        </p:txBody>
      </p:sp>
      <p:sp>
        <p:nvSpPr>
          <p:cNvPr id="4" name="TextBox 3"/>
          <p:cNvSpPr txBox="1"/>
          <p:nvPr/>
        </p:nvSpPr>
        <p:spPr>
          <a:xfrm>
            <a:off x="305917" y="8147304"/>
            <a:ext cx="7160563" cy="1569660"/>
          </a:xfrm>
          <a:prstGeom prst="rect">
            <a:avLst/>
          </a:prstGeom>
          <a:noFill/>
        </p:spPr>
        <p:txBody>
          <a:bodyPr wrap="square" rtlCol="0">
            <a:spAutoFit/>
          </a:bodyPr>
          <a:lstStyle/>
          <a:p>
            <a:r>
              <a:rPr lang="en-US" sz="1200" dirty="0">
                <a:solidFill>
                  <a:srgbClr val="17458F"/>
                </a:solidFill>
                <a:latin typeface="Georgia" panose="02040502050405020303" pitchFamily="18" charset="0"/>
              </a:rPr>
              <a:t>[Customizable call to action:]</a:t>
            </a:r>
          </a:p>
          <a:p>
            <a:r>
              <a:rPr lang="en-US" sz="1200" b="1" dirty="0">
                <a:solidFill>
                  <a:srgbClr val="17458F"/>
                </a:solidFill>
                <a:latin typeface="Georgia" panose="02040502050405020303" pitchFamily="18" charset="0"/>
              </a:rPr>
              <a:t>Help Rotary provide clean water, sanitation, and hygiene!</a:t>
            </a:r>
            <a:endParaRPr lang="en-US" sz="1200" dirty="0">
              <a:solidFill>
                <a:srgbClr val="17458F"/>
              </a:solidFill>
              <a:latin typeface="Georgia" panose="02040502050405020303" pitchFamily="18" charset="0"/>
            </a:endParaRPr>
          </a:p>
          <a:p>
            <a:r>
              <a:rPr lang="en-US" sz="1200" dirty="0">
                <a:solidFill>
                  <a:srgbClr val="17458F"/>
                </a:solidFill>
                <a:latin typeface="Georgia" panose="02040502050405020303" pitchFamily="18" charset="0"/>
              </a:rPr>
              <a:t>Your organization can have a significant impact on the water, sanitation, and hygiene throughout [country]. Join us in expanding access to safe drinking water and providing hygiene education and safe sanitation. With your support, we can change the lives of our most vulnerable and help them have a healthier and more prosperous future. Contact us at [insert email] or [insert phone number] to learn how you can get involved. </a:t>
            </a:r>
          </a:p>
          <a:p>
            <a:endParaRPr lang="en-US" sz="1200" b="1" dirty="0">
              <a:solidFill>
                <a:srgbClr val="17458F"/>
              </a:solidFill>
              <a:latin typeface="Georgia" panose="02040502050405020303" pitchFamily="18" charset="0"/>
            </a:endParaRPr>
          </a:p>
        </p:txBody>
      </p:sp>
    </p:spTree>
    <p:extLst>
      <p:ext uri="{BB962C8B-B14F-4D97-AF65-F5344CB8AC3E}">
        <p14:creationId xmlns:p14="http://schemas.microsoft.com/office/powerpoint/2010/main" val="9471157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2572</TotalTime>
  <Words>143</Words>
  <Application>Microsoft Office PowerPoint</Application>
  <PresentationFormat>Custom</PresentationFormat>
  <Paragraphs>11</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Georgia</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 O'Brien</dc:creator>
  <cp:lastModifiedBy>Mark Anderson</cp:lastModifiedBy>
  <cp:revision>55</cp:revision>
  <cp:lastPrinted>2018-01-02T17:05:46Z</cp:lastPrinted>
  <dcterms:created xsi:type="dcterms:W3CDTF">2017-04-07T15:48:22Z</dcterms:created>
  <dcterms:modified xsi:type="dcterms:W3CDTF">2018-04-15T21:29:29Z</dcterms:modified>
</cp:coreProperties>
</file>