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i O'Brien" initials="JO" lastIdx="2" clrIdx="0">
    <p:extLst>
      <p:ext uri="{19B8F6BF-5375-455C-9EA6-DF929625EA0E}">
        <p15:presenceInfo xmlns:p15="http://schemas.microsoft.com/office/powerpoint/2012/main" userId="S-1-5-21-2052111302-1645522239-682003330-95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3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3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4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E39E-0CE7-4A67-ABD6-488DA07C4728}" type="datetimeFigureOut">
              <a:rPr lang="en-US" smtClean="0"/>
              <a:t>16-Apr-2018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D6EF-02CF-48A5-9AB2-8B9BA79D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4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7315200" cy="487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64" y="2761488"/>
            <a:ext cx="2100076" cy="2100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8" y="9308592"/>
            <a:ext cx="1411621" cy="530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5330952"/>
            <a:ext cx="7178040" cy="3131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466344"/>
            <a:ext cx="623870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8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" y="8291455"/>
            <a:ext cx="704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7458F"/>
                </a:solidFill>
                <a:latin typeface="Georgia" panose="02040502050405020303" pitchFamily="18" charset="0"/>
              </a:rPr>
              <a:t>[Customizable call to action:]</a:t>
            </a:r>
          </a:p>
          <a:p>
            <a:r>
              <a:rPr lang="en-US" sz="1200" b="1" dirty="0">
                <a:solidFill>
                  <a:srgbClr val="17458F"/>
                </a:solidFill>
                <a:latin typeface="Georgia" panose="02040502050405020303" pitchFamily="18" charset="0"/>
              </a:rPr>
              <a:t>Help Rotary fight disease!</a:t>
            </a:r>
          </a:p>
          <a:p>
            <a:r>
              <a:rPr lang="en-US" sz="1200" dirty="0">
                <a:solidFill>
                  <a:srgbClr val="17458F"/>
                </a:solidFill>
                <a:latin typeface="Georgia" panose="02040502050405020303" pitchFamily="18" charset="0"/>
              </a:rPr>
              <a:t>Your organization can have a significant impact on the health of people in our community. By working together, we can expand access to quality health care and help prevent devastating illnesses. Contact us at [insert email] or [insert phone number] to learn how you can get involved.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6002571"/>
            <a:ext cx="704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en-US" sz="1200" dirty="0">
                <a:latin typeface="Georgia" panose="02040502050405020303" pitchFamily="18" charset="0"/>
              </a:rPr>
              <a:t>In 500 words or less, describe a disease prevention and treatment project that your club or district either finished or is currently working on. Please use 12-point Georgia font . It’s also a good idea to include photographs of your project.]</a:t>
            </a:r>
          </a:p>
          <a:p>
            <a:r>
              <a:rPr lang="en-US" sz="1200" b="1" dirty="0">
                <a:latin typeface="Georgia" panose="02040502050405020303" pitchFamily="18" charset="0"/>
              </a:rPr>
              <a:t> </a:t>
            </a:r>
            <a:endParaRPr lang="en-US" sz="1200" dirty="0">
              <a:latin typeface="Georgia" panose="02040502050405020303" pitchFamily="18" charset="0"/>
            </a:endParaRPr>
          </a:p>
          <a:p>
            <a:r>
              <a:rPr lang="en-US" sz="1200" dirty="0">
                <a:latin typeface="Georgia" panose="02040502050405020303" pitchFamily="18" charset="0"/>
              </a:rPr>
              <a:t>[Your description should include: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The problem your project addresses and how it was discovered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A brief description of your community and how the project benefits 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How the partner organization’s involvement improves the project and its outcome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If the project is complete, its impact on the community (example: trained 50 health care workers)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How this project will continue when Rotary’s involvement is over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endParaRPr 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5327</TotalTime>
  <Words>98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 O'Brien</dc:creator>
  <cp:lastModifiedBy>Mark Anderson</cp:lastModifiedBy>
  <cp:revision>55</cp:revision>
  <cp:lastPrinted>2018-01-04T16:11:24Z</cp:lastPrinted>
  <dcterms:created xsi:type="dcterms:W3CDTF">2017-04-07T15:48:22Z</dcterms:created>
  <dcterms:modified xsi:type="dcterms:W3CDTF">2018-04-15T21:30:11Z</dcterms:modified>
</cp:coreProperties>
</file>