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 O'Brien" initials="JO" lastIdx="2" clrIdx="0">
    <p:extLst>
      <p:ext uri="{19B8F6BF-5375-455C-9EA6-DF929625EA0E}">
        <p15:presenceInfo xmlns:p15="http://schemas.microsoft.com/office/powerpoint/2012/main" userId="S-1-5-21-2052111302-1645522239-682003330-95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4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9" d="100"/>
          <a:sy n="79" d="100"/>
        </p:scale>
        <p:origin x="27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10477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282354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112418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2948038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92E39E-0CE7-4A67-ABD6-488DA07C4728}" type="datetimeFigureOut">
              <a:rPr lang="en-US" smtClean="0"/>
              <a:t>16-Apr-2018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85683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92E39E-0CE7-4A67-ABD6-488DA07C4728}" type="datetimeFigureOut">
              <a:rPr lang="en-US" smtClean="0"/>
              <a:t>16-Apr-2018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135381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92E39E-0CE7-4A67-ABD6-488DA07C4728}" type="datetimeFigureOut">
              <a:rPr lang="en-US" smtClean="0"/>
              <a:t>16-Apr-2018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19463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92E39E-0CE7-4A67-ABD6-488DA07C4728}" type="datetimeFigureOut">
              <a:rPr lang="en-US" smtClean="0"/>
              <a:t>16-Apr-2018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273144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2E39E-0CE7-4A67-ABD6-488DA07C4728}" type="datetimeFigureOut">
              <a:rPr lang="en-US" smtClean="0"/>
              <a:t>16-Apr-2018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52142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9992E39E-0CE7-4A67-ABD6-488DA07C4728}" type="datetimeFigureOut">
              <a:rPr lang="en-US" smtClean="0"/>
              <a:t>16-Apr-2018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184254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Edit Master text styles</a:t>
            </a:r>
          </a:p>
        </p:txBody>
      </p:sp>
      <p:sp>
        <p:nvSpPr>
          <p:cNvPr id="5" name="Date Placeholder 4"/>
          <p:cNvSpPr>
            <a:spLocks noGrp="1"/>
          </p:cNvSpPr>
          <p:nvPr>
            <p:ph type="dt" sz="half" idx="10"/>
          </p:nvPr>
        </p:nvSpPr>
        <p:spPr/>
        <p:txBody>
          <a:bodyPr/>
          <a:lstStyle/>
          <a:p>
            <a:fld id="{9992E39E-0CE7-4A67-ABD6-488DA07C4728}" type="datetimeFigureOut">
              <a:rPr lang="en-US" smtClean="0"/>
              <a:t>16-Apr-2018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8D6EF-02CF-48A5-9AB2-8B9BA79DB932}" type="slidenum">
              <a:rPr lang="en-US" smtClean="0"/>
              <a:t>‹#›</a:t>
            </a:fld>
            <a:endParaRPr lang="en-US"/>
          </a:p>
        </p:txBody>
      </p:sp>
    </p:spTree>
    <p:extLst>
      <p:ext uri="{BB962C8B-B14F-4D97-AF65-F5344CB8AC3E}">
        <p14:creationId xmlns:p14="http://schemas.microsoft.com/office/powerpoint/2010/main" val="353496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992E39E-0CE7-4A67-ABD6-488DA07C4728}" type="datetimeFigureOut">
              <a:rPr lang="en-US" smtClean="0"/>
              <a:t>16-Apr-2018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188D6EF-02CF-48A5-9AB2-8B9BA79DB932}" type="slidenum">
              <a:rPr lang="en-US" smtClean="0"/>
              <a:t>‹#›</a:t>
            </a:fld>
            <a:endParaRPr lang="en-US"/>
          </a:p>
        </p:txBody>
      </p:sp>
    </p:spTree>
    <p:extLst>
      <p:ext uri="{BB962C8B-B14F-4D97-AF65-F5344CB8AC3E}">
        <p14:creationId xmlns:p14="http://schemas.microsoft.com/office/powerpoint/2010/main" val="618943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287"/>
          <a:stretch/>
        </p:blipFill>
        <p:spPr>
          <a:xfrm>
            <a:off x="228600" y="228600"/>
            <a:ext cx="7315200" cy="481404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6373" y="2788920"/>
            <a:ext cx="2100076" cy="210007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7608" y="9308592"/>
            <a:ext cx="1411621" cy="53035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53" y="466344"/>
            <a:ext cx="6314867" cy="18288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752" y="5330952"/>
            <a:ext cx="7178040" cy="3324371"/>
          </a:xfrm>
          <a:prstGeom prst="rect">
            <a:avLst/>
          </a:prstGeom>
        </p:spPr>
      </p:pic>
    </p:spTree>
    <p:extLst>
      <p:ext uri="{BB962C8B-B14F-4D97-AF65-F5344CB8AC3E}">
        <p14:creationId xmlns:p14="http://schemas.microsoft.com/office/powerpoint/2010/main" val="20332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TextBox 3"/>
          <p:cNvSpPr txBox="1"/>
          <p:nvPr/>
        </p:nvSpPr>
        <p:spPr>
          <a:xfrm>
            <a:off x="365760" y="8147303"/>
            <a:ext cx="7040880" cy="1200329"/>
          </a:xfrm>
          <a:prstGeom prst="rect">
            <a:avLst/>
          </a:prstGeom>
          <a:noFill/>
        </p:spPr>
        <p:txBody>
          <a:bodyPr wrap="square" rtlCol="0">
            <a:spAutoFit/>
          </a:bodyPr>
          <a:lstStyle/>
          <a:p>
            <a:r>
              <a:rPr lang="en-US" sz="1200" dirty="0">
                <a:solidFill>
                  <a:srgbClr val="17458F"/>
                </a:solidFill>
                <a:latin typeface="Georgia" panose="02040502050405020303" pitchFamily="18" charset="0"/>
              </a:rPr>
              <a:t>[Customizable call to action:]</a:t>
            </a:r>
          </a:p>
          <a:p>
            <a:r>
              <a:rPr lang="en-US" sz="1200" b="1" dirty="0" smtClean="0">
                <a:solidFill>
                  <a:srgbClr val="17458F"/>
                </a:solidFill>
                <a:latin typeface="Georgia" panose="02040502050405020303" pitchFamily="18" charset="0"/>
              </a:rPr>
              <a:t>Help </a:t>
            </a:r>
            <a:r>
              <a:rPr lang="en-US" sz="1200" b="1" dirty="0">
                <a:solidFill>
                  <a:srgbClr val="17458F"/>
                </a:solidFill>
                <a:latin typeface="Georgia" panose="02040502050405020303" pitchFamily="18" charset="0"/>
              </a:rPr>
              <a:t>Rotary strengthen local communities!</a:t>
            </a:r>
            <a:endParaRPr lang="en-US" sz="1200" dirty="0">
              <a:solidFill>
                <a:srgbClr val="17458F"/>
              </a:solidFill>
              <a:latin typeface="Georgia" panose="02040502050405020303" pitchFamily="18" charset="0"/>
            </a:endParaRPr>
          </a:p>
          <a:p>
            <a:r>
              <a:rPr lang="en-US" sz="1200" dirty="0">
                <a:solidFill>
                  <a:srgbClr val="17458F"/>
                </a:solidFill>
                <a:latin typeface="Georgia" panose="02040502050405020303" pitchFamily="18" charset="0"/>
              </a:rPr>
              <a:t>Your organization can have a significant impact on the lives of people in our community. Join us in providing training, microloans, economic infrastructure, and more. With your support, we can expand our local economy and give those who are most vulnerable a more prosperous future. Contact us at [insert email] or [insert phone number] to learn how you can get involved. </a:t>
            </a:r>
          </a:p>
        </p:txBody>
      </p:sp>
      <p:sp>
        <p:nvSpPr>
          <p:cNvPr id="5" name="TextBox 4"/>
          <p:cNvSpPr txBox="1"/>
          <p:nvPr/>
        </p:nvSpPr>
        <p:spPr>
          <a:xfrm>
            <a:off x="484632" y="5843016"/>
            <a:ext cx="6793992" cy="1938992"/>
          </a:xfrm>
          <a:prstGeom prst="rect">
            <a:avLst/>
          </a:prstGeom>
          <a:noFill/>
        </p:spPr>
        <p:txBody>
          <a:bodyPr wrap="square" rtlCol="0">
            <a:spAutoFit/>
          </a:bodyPr>
          <a:lstStyle/>
          <a:p>
            <a:r>
              <a:rPr lang="en-US" sz="1200" dirty="0">
                <a:latin typeface="Georgia" panose="02040502050405020303" pitchFamily="18" charset="0"/>
              </a:rPr>
              <a:t>[In 500 words or less, describe an economic and community development project that your club or district either finished or is currently working on. Please use 12-point Georgia font. It’s also a good idea to include photographs of your project.] </a:t>
            </a:r>
          </a:p>
          <a:p>
            <a:r>
              <a:rPr lang="en-US" sz="1200" dirty="0">
                <a:latin typeface="Georgia" panose="02040502050405020303" pitchFamily="18" charset="0"/>
              </a:rPr>
              <a:t> </a:t>
            </a:r>
            <a:endParaRPr lang="en-US" sz="1200" dirty="0" smtClean="0">
              <a:latin typeface="Georgia" panose="02040502050405020303" pitchFamily="18" charset="0"/>
            </a:endParaRPr>
          </a:p>
          <a:p>
            <a:r>
              <a:rPr lang="en-US" sz="1200" dirty="0" smtClean="0">
                <a:latin typeface="Georgia" panose="02040502050405020303" pitchFamily="18" charset="0"/>
              </a:rPr>
              <a:t>[</a:t>
            </a:r>
            <a:r>
              <a:rPr lang="en-US" sz="1200" dirty="0">
                <a:latin typeface="Georgia" panose="02040502050405020303" pitchFamily="18" charset="0"/>
              </a:rPr>
              <a:t>Your description should include: </a:t>
            </a:r>
          </a:p>
          <a:p>
            <a:pPr marL="171450" lvl="0" indent="-171450">
              <a:buFont typeface="Arial" panose="020B0604020202020204" pitchFamily="34" charset="0"/>
              <a:buChar char="•"/>
            </a:pPr>
            <a:r>
              <a:rPr lang="en-US" sz="1200" dirty="0">
                <a:latin typeface="Georgia" panose="02040502050405020303" pitchFamily="18" charset="0"/>
              </a:rPr>
              <a:t>The problem your project addresses and how it was discovered</a:t>
            </a:r>
          </a:p>
          <a:p>
            <a:pPr marL="171450" lvl="0" indent="-171450">
              <a:buFont typeface="Arial" panose="020B0604020202020204" pitchFamily="34" charset="0"/>
              <a:buChar char="•"/>
            </a:pPr>
            <a:r>
              <a:rPr lang="en-US" sz="1200" dirty="0">
                <a:latin typeface="Georgia" panose="02040502050405020303" pitchFamily="18" charset="0"/>
              </a:rPr>
              <a:t>A brief description of your community and how the project benefits it</a:t>
            </a:r>
          </a:p>
          <a:p>
            <a:pPr marL="171450" lvl="0" indent="-171450">
              <a:buFont typeface="Arial" panose="020B0604020202020204" pitchFamily="34" charset="0"/>
              <a:buChar char="•"/>
            </a:pPr>
            <a:r>
              <a:rPr lang="en-US" sz="1200" dirty="0">
                <a:latin typeface="Georgia" panose="02040502050405020303" pitchFamily="18" charset="0"/>
              </a:rPr>
              <a:t>How the partner organization’s involvement improves the project and its outcome </a:t>
            </a:r>
          </a:p>
          <a:p>
            <a:pPr marL="171450" lvl="0" indent="-171450">
              <a:buFont typeface="Arial" panose="020B0604020202020204" pitchFamily="34" charset="0"/>
              <a:buChar char="•"/>
            </a:pPr>
            <a:r>
              <a:rPr lang="en-US" sz="1200" dirty="0">
                <a:latin typeface="Georgia" panose="02040502050405020303" pitchFamily="18" charset="0"/>
              </a:rPr>
              <a:t>If the project is complete, its impact on the community (example: provided </a:t>
            </a:r>
            <a:r>
              <a:rPr lang="en-US" sz="1200" dirty="0" smtClean="0">
                <a:latin typeface="Georgia" panose="02040502050405020303" pitchFamily="18" charset="0"/>
              </a:rPr>
              <a:t>200 microloans)</a:t>
            </a:r>
            <a:endParaRPr lang="en-US" sz="1200" dirty="0">
              <a:latin typeface="Georgia" panose="02040502050405020303" pitchFamily="18" charset="0"/>
            </a:endParaRPr>
          </a:p>
          <a:p>
            <a:pPr marL="171450" lvl="0" indent="-171450">
              <a:buFont typeface="Arial" panose="020B0604020202020204" pitchFamily="34" charset="0"/>
              <a:buChar char="•"/>
            </a:pPr>
            <a:r>
              <a:rPr lang="en-US" sz="1200" dirty="0">
                <a:latin typeface="Georgia" panose="02040502050405020303" pitchFamily="18" charset="0"/>
              </a:rPr>
              <a:t>How this project will continue when Rotary’s involvement is over</a:t>
            </a:r>
            <a:r>
              <a:rPr lang="en-US" sz="1200" dirty="0" smtClean="0">
                <a:latin typeface="Georgia" panose="02040502050405020303" pitchFamily="18" charset="0"/>
              </a:rPr>
              <a:t>]</a:t>
            </a:r>
            <a:endParaRPr lang="en-US" sz="1200" dirty="0">
              <a:latin typeface="Georgia" panose="02040502050405020303" pitchFamily="18" charset="0"/>
            </a:endParaRPr>
          </a:p>
        </p:txBody>
      </p:sp>
    </p:spTree>
    <p:extLst>
      <p:ext uri="{BB962C8B-B14F-4D97-AF65-F5344CB8AC3E}">
        <p14:creationId xmlns:p14="http://schemas.microsoft.com/office/powerpoint/2010/main" val="947115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2695</TotalTime>
  <Words>130</Words>
  <Application>Microsoft Office PowerPoint</Application>
  <PresentationFormat>Custom</PresentationFormat>
  <Paragraphs>11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Georgia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 O'Brien</dc:creator>
  <cp:lastModifiedBy>Mark Anderson</cp:lastModifiedBy>
  <cp:revision>44</cp:revision>
  <cp:lastPrinted>2017-04-07T16:00:08Z</cp:lastPrinted>
  <dcterms:created xsi:type="dcterms:W3CDTF">2017-04-07T15:48:22Z</dcterms:created>
  <dcterms:modified xsi:type="dcterms:W3CDTF">2018-04-15T21:29:49Z</dcterms:modified>
</cp:coreProperties>
</file>